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93" r:id="rId4"/>
    <p:sldId id="294" r:id="rId5"/>
    <p:sldId id="295" r:id="rId6"/>
    <p:sldId id="296" r:id="rId7"/>
    <p:sldId id="301" r:id="rId8"/>
    <p:sldId id="315" r:id="rId9"/>
    <p:sldId id="316" r:id="rId10"/>
    <p:sldId id="317" r:id="rId11"/>
    <p:sldId id="320" r:id="rId12"/>
    <p:sldId id="318" r:id="rId13"/>
    <p:sldId id="319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5C2BE-1BA4-01C8-02F9-ADBD03901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3C3FB2-8136-23AD-E884-6FB449ABF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957916-D84F-82B5-9993-4BED04989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065E5-F786-42F3-B5BA-17D0496666DB}" type="datetimeFigureOut">
              <a:rPr lang="fr-FR" smtClean="0"/>
              <a:t>07/09/2022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CDFFC5-D64D-0237-2E19-85A4C6892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80BBC4-3CF3-1CB5-5F41-1B8EBD7F8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F49E-331B-4F02-8A93-3B5AABE8E5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637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516DF0-4970-4384-2B01-8059310F0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6B00A8E-1192-91FB-CE4E-AF7158971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AF79DD-FDBA-0086-0746-621175938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065E5-F786-42F3-B5BA-17D0496666DB}" type="datetimeFigureOut">
              <a:rPr lang="fr-FR" smtClean="0"/>
              <a:t>07/09/2022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16EFDE-E5D6-6A42-7B75-D08B307FE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244CF7-49FD-05DA-7206-433BE037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F49E-331B-4F02-8A93-3B5AABE8E5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947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B433B36-6FFA-22FF-BB88-1BBF3118DD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71E6B74-6E29-EE1E-A4A9-F502E2BC7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04CD12-2A7F-11A1-0F37-D143C8A8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065E5-F786-42F3-B5BA-17D0496666DB}" type="datetimeFigureOut">
              <a:rPr lang="fr-FR" smtClean="0"/>
              <a:t>07/09/2022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887292-AB0A-0220-1400-6F5ACDF99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DE85B0-95E1-ED39-602C-19A10C99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F49E-331B-4F02-8A93-3B5AABE8E5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48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62AAA5-DC9F-7D51-4314-CAE0A1D21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31F8DE-8F94-5250-71AA-43A226ECC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238ACE-6CA2-4671-53FC-0B0E135F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065E5-F786-42F3-B5BA-17D0496666DB}" type="datetimeFigureOut">
              <a:rPr lang="fr-FR" smtClean="0"/>
              <a:t>07/09/2022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378232-FADE-7719-00F4-EBFAF6C71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4723CC-BD20-B182-FA1F-326B6378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F49E-331B-4F02-8A93-3B5AABE8E5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590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E7E36-8FF4-6D2C-1AB9-A2F9F00C3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A8849B-0179-8136-C34B-A7F135971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FE6054-5BCE-A9B7-FCC5-3C779324C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065E5-F786-42F3-B5BA-17D0496666DB}" type="datetimeFigureOut">
              <a:rPr lang="fr-FR" smtClean="0"/>
              <a:t>07/09/2022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2F0EED-D0AE-EF83-1B15-5E8FED2DD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5B1D1E-0963-5BE3-1756-2DA3B762C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F49E-331B-4F02-8A93-3B5AABE8E5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149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4D2BE2-83F1-BD41-53BA-73B3BAD28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175ADB-F2C7-1FAB-1359-AB377E102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3BA74E-B346-5C82-7C16-80F05E3CA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AA9C68-3216-076F-AFE5-DEBA23B25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065E5-F786-42F3-B5BA-17D0496666DB}" type="datetimeFigureOut">
              <a:rPr lang="fr-FR" smtClean="0"/>
              <a:t>07/09/2022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AF1340-AD43-B969-B61B-EE53C858A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B1E8DC-D35C-1425-1094-4731DADB7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F49E-331B-4F02-8A93-3B5AABE8E5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7715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1D3A99-F4F3-931B-FBBC-61E78F505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C21874-AEFB-C3BF-AA27-796B0549B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70F992E-CFC0-0063-CA7E-104A7BD30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B496183-A3B3-129B-B7DD-C0C54D35D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4DBE4FD-199F-241B-8655-2E1EA3EF2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ED1A56E-10ED-4090-1806-10CA9533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065E5-F786-42F3-B5BA-17D0496666DB}" type="datetimeFigureOut">
              <a:rPr lang="fr-FR" smtClean="0"/>
              <a:t>07/09/2022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3BE763A-8E7E-E497-3D19-51FB96371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24ABC95-451C-15C2-323A-E9A1C5163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F49E-331B-4F02-8A93-3B5AABE8E5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000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A8DD2E-78ED-3D31-AF68-924E21CE7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45714A6-94D1-6BE3-6CFD-FC307727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065E5-F786-42F3-B5BA-17D0496666DB}" type="datetimeFigureOut">
              <a:rPr lang="fr-FR" smtClean="0"/>
              <a:t>07/09/2022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DFD7DD-6A4C-899B-58F2-D181FE5A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9D3231-1301-E030-88BD-A2BCC94D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F49E-331B-4F02-8A93-3B5AABE8E5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769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C745BF4-5585-770D-29F3-60AA044EA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065E5-F786-42F3-B5BA-17D0496666DB}" type="datetimeFigureOut">
              <a:rPr lang="fr-FR" smtClean="0"/>
              <a:t>07/09/2022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9DD4EEB-4067-594D-18A4-5C01FCB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CF8E05-ABDD-B71F-1AD7-D65E455B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F49E-331B-4F02-8A93-3B5AABE8E5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100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DC4C05-A003-153D-1798-085EFCB1C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5BD864-70BF-5A1F-4FA6-49EEA3ED2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9C09528-6819-CED9-810F-D48129614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EF2AED-A08D-A000-A6E1-EF664FDFB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065E5-F786-42F3-B5BA-17D0496666DB}" type="datetimeFigureOut">
              <a:rPr lang="fr-FR" smtClean="0"/>
              <a:t>07/09/2022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661085-AD16-60F9-2901-9AD1B3B1F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2B4309-F3B3-FF59-2B20-46BC460B6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F49E-331B-4F02-8A93-3B5AABE8E5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8626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821413-D904-4365-23A4-A32C73FA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345DD84-1D87-1497-E019-1EAC83A94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0AE6D4E-70BB-93C1-28B1-9092B8306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66D9B1-C522-C13D-59CF-61A78E91F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065E5-F786-42F3-B5BA-17D0496666DB}" type="datetimeFigureOut">
              <a:rPr lang="fr-FR" smtClean="0"/>
              <a:t>07/09/2022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1862E6-EE1B-63CE-6D9E-AAA93D9A8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EBE9C5-8538-47AC-23C0-2421449DD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F49E-331B-4F02-8A93-3B5AABE8E5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77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384EC4B-2E94-9A4E-8703-246A8CC2A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1B1EC5-32F3-01D4-C7F4-5FBF2ACC7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27567B-9010-0EBD-7987-11D8F803E7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065E5-F786-42F3-B5BA-17D0496666DB}" type="datetimeFigureOut">
              <a:rPr lang="fr-FR" smtClean="0"/>
              <a:t>07/09/2022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4B7BC6-473E-8BA1-D328-0F8871C97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9D3C12-624B-CAF3-7E9D-9E44EEB98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2F49E-331B-4F02-8A93-3B5AABE8E5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43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408" t="6144" r="20486" b="13472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lèche droite 4"/>
          <p:cNvSpPr/>
          <p:nvPr/>
        </p:nvSpPr>
        <p:spPr>
          <a:xfrm rot="19834204">
            <a:off x="2233658" y="4570049"/>
            <a:ext cx="1240762" cy="43204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 rot="19834204">
            <a:off x="2161649" y="5506153"/>
            <a:ext cx="1240762" cy="43204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 rot="19834204">
            <a:off x="2593698" y="6148999"/>
            <a:ext cx="1240762" cy="43204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 rot="19834204">
            <a:off x="2844367" y="2426432"/>
            <a:ext cx="1240762" cy="43204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9"/>
          <p:cNvSpPr/>
          <p:nvPr/>
        </p:nvSpPr>
        <p:spPr>
          <a:xfrm rot="19834204">
            <a:off x="2809722" y="3489929"/>
            <a:ext cx="1240762" cy="43204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673" t="17758" r="28639" b="5294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785794"/>
            <a:ext cx="8229600" cy="5538806"/>
          </a:xfrm>
        </p:spPr>
        <p:txBody>
          <a:bodyPr/>
          <a:lstStyle/>
          <a:p>
            <a:pPr algn="ctr">
              <a:buNone/>
            </a:pPr>
            <a:r>
              <a:rPr lang="fr-FR" sz="3600" dirty="0"/>
              <a:t>Au niveau médullaire on considère que :</a:t>
            </a:r>
          </a:p>
          <a:p>
            <a:pPr>
              <a:buNone/>
            </a:pPr>
            <a:endParaRPr lang="fr-FR" dirty="0"/>
          </a:p>
          <a:p>
            <a:pPr>
              <a:buNone/>
            </a:pPr>
            <a:endParaRPr lang="fr-FR" dirty="0"/>
          </a:p>
          <a:p>
            <a:pPr lvl="0" algn="ctr"/>
            <a:r>
              <a:rPr lang="fr-FR" b="1" dirty="0"/>
              <a:t>S2</a:t>
            </a:r>
            <a:r>
              <a:rPr lang="fr-FR" dirty="0"/>
              <a:t> représente le centre </a:t>
            </a:r>
            <a:r>
              <a:rPr lang="fr-FR" b="1" dirty="0"/>
              <a:t>érecteur</a:t>
            </a:r>
          </a:p>
          <a:p>
            <a:pPr lvl="0" algn="ctr"/>
            <a:endParaRPr lang="fr-FR" dirty="0"/>
          </a:p>
          <a:p>
            <a:pPr lvl="0" algn="ctr"/>
            <a:r>
              <a:rPr lang="fr-FR" b="1" dirty="0"/>
              <a:t>S3</a:t>
            </a:r>
            <a:r>
              <a:rPr lang="fr-FR" dirty="0"/>
              <a:t> représente le centre </a:t>
            </a:r>
            <a:r>
              <a:rPr lang="fr-FR" b="1" dirty="0"/>
              <a:t>éjaculateur</a:t>
            </a:r>
            <a:endParaRPr lang="fr-FR" dirty="0"/>
          </a:p>
          <a:p>
            <a:pPr lvl="0" algn="ctr"/>
            <a:endParaRPr lang="fr-FR" dirty="0"/>
          </a:p>
          <a:p>
            <a:pPr lvl="0" algn="ctr"/>
            <a:r>
              <a:rPr lang="fr-FR" b="1" dirty="0"/>
              <a:t>S4</a:t>
            </a:r>
            <a:r>
              <a:rPr lang="fr-FR" dirty="0"/>
              <a:t> représente le centre </a:t>
            </a:r>
            <a:r>
              <a:rPr lang="fr-FR" b="1" dirty="0"/>
              <a:t>vésico –rectal</a:t>
            </a:r>
            <a:endParaRPr lang="fr-FR" dirty="0"/>
          </a:p>
          <a:p>
            <a:pPr lvl="0" algn="ctr"/>
            <a:endParaRPr lang="fr-FR" dirty="0"/>
          </a:p>
          <a:p>
            <a:pPr lvl="0" algn="ctr"/>
            <a:r>
              <a:rPr lang="fr-FR" b="1" dirty="0"/>
              <a:t>S5</a:t>
            </a:r>
            <a:r>
              <a:rPr lang="fr-FR" dirty="0"/>
              <a:t> : représente le </a:t>
            </a:r>
            <a:r>
              <a:rPr lang="fr-FR" b="1" dirty="0"/>
              <a:t>centre anal</a:t>
            </a:r>
            <a:endParaRPr lang="fr-FR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Les nerfs érecteurs d’ECKARDT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742" t="30778" r="33725" b="2690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673" t="30778" r="29656" b="38300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Le plexus cardiaque</a:t>
            </a: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476" t="7785" r="35243" b="11831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28498" t="10454" r="28334" b="16704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lèche droite 4"/>
          <p:cNvSpPr/>
          <p:nvPr/>
        </p:nvSpPr>
        <p:spPr>
          <a:xfrm rot="20563171">
            <a:off x="1509529" y="2757707"/>
            <a:ext cx="2764894" cy="64807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 rot="12525156">
            <a:off x="8616696" y="2691340"/>
            <a:ext cx="2034684" cy="64807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864" t="14347" r="27864" b="18393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Le plexus solaire</a:t>
            </a:r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787" t="12706" r="28786" b="16753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lèche vers le bas 8"/>
          <p:cNvSpPr/>
          <p:nvPr/>
        </p:nvSpPr>
        <p:spPr>
          <a:xfrm rot="14638472">
            <a:off x="4498775" y="1383778"/>
            <a:ext cx="441971" cy="414689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vers le bas 8"/>
          <p:cNvSpPr/>
          <p:nvPr/>
        </p:nvSpPr>
        <p:spPr>
          <a:xfrm rot="15523762">
            <a:off x="5782356" y="3754556"/>
            <a:ext cx="458203" cy="458225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e bas 8"/>
          <p:cNvSpPr/>
          <p:nvPr/>
        </p:nvSpPr>
        <p:spPr>
          <a:xfrm rot="15648203">
            <a:off x="5306098" y="3166557"/>
            <a:ext cx="441971" cy="288398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e bas 8"/>
          <p:cNvSpPr/>
          <p:nvPr/>
        </p:nvSpPr>
        <p:spPr>
          <a:xfrm rot="3036236">
            <a:off x="8282572" y="3682013"/>
            <a:ext cx="474859" cy="362095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729" t="6144" r="7573" b="13472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La chaîne ganglionnaire sacrée</a:t>
            </a:r>
            <a:br>
              <a:rPr lang="fr-FR" dirty="0"/>
            </a:b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673" t="55190" r="30674" b="9005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La chaîne ganglionnaire sacrée</a:t>
            </a:r>
            <a:br>
              <a:rPr lang="fr-FR" dirty="0"/>
            </a:b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691" t="24268" r="30673" b="12260"/>
          <a:stretch>
            <a:fillRect/>
          </a:stretch>
        </p:blipFill>
        <p:spPr bwMode="auto">
          <a:xfrm>
            <a:off x="1524288" y="714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lèche droite 4"/>
          <p:cNvSpPr/>
          <p:nvPr/>
        </p:nvSpPr>
        <p:spPr>
          <a:xfrm rot="19598889">
            <a:off x="3331569" y="3214694"/>
            <a:ext cx="1167942" cy="42862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 rot="19598889">
            <a:off x="3117256" y="3786198"/>
            <a:ext cx="1167942" cy="42862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 rot="19598889">
            <a:off x="2831503" y="4286265"/>
            <a:ext cx="1167942" cy="42862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 rot="19598889">
            <a:off x="2760065" y="4786329"/>
            <a:ext cx="1167942" cy="42862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7"/>
          <p:cNvSpPr/>
          <p:nvPr/>
        </p:nvSpPr>
        <p:spPr>
          <a:xfrm rot="19598889">
            <a:off x="3165323" y="5154919"/>
            <a:ext cx="1167942" cy="42862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Le plexus hypogastrique 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5759" t="36788" r="35203" b="22025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Microsoft Office PowerPoint</Application>
  <PresentationFormat>Grand écran</PresentationFormat>
  <Paragraphs>17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Thème Office</vt:lpstr>
      <vt:lpstr>Présentation PowerPoint</vt:lpstr>
      <vt:lpstr>Le plexus cardiaque</vt:lpstr>
      <vt:lpstr>Présentation PowerPoint</vt:lpstr>
      <vt:lpstr>Présentation PowerPoint</vt:lpstr>
      <vt:lpstr>Le plexus solaire</vt:lpstr>
      <vt:lpstr>Présentation PowerPoint</vt:lpstr>
      <vt:lpstr>La chaîne ganglionnaire sacrée </vt:lpstr>
      <vt:lpstr>La chaîne ganglionnaire sacrée </vt:lpstr>
      <vt:lpstr>Le plexus hypogastrique </vt:lpstr>
      <vt:lpstr>Présentation PowerPoint</vt:lpstr>
      <vt:lpstr>   </vt:lpstr>
      <vt:lpstr>Les nerfs érecteurs d’ECKARDT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 christophe piasentin</dc:creator>
  <cp:lastModifiedBy>jean christophe piasentin</cp:lastModifiedBy>
  <cp:revision>1</cp:revision>
  <dcterms:created xsi:type="dcterms:W3CDTF">2022-09-07T13:17:22Z</dcterms:created>
  <dcterms:modified xsi:type="dcterms:W3CDTF">2022-09-07T13:17:44Z</dcterms:modified>
</cp:coreProperties>
</file>